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71" r:id="rId10"/>
    <p:sldId id="269" r:id="rId11"/>
    <p:sldId id="270" r:id="rId12"/>
    <p:sldId id="272" r:id="rId13"/>
    <p:sldId id="27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d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39438">
            <a:off x="228600" y="457201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-white-flying-dove-hd-240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914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আরোহ  অনুমান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Flying 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অবরোহ অনুমান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63183-man-with-umbrella-flying-in-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0" y="381000"/>
            <a:ext cx="35654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অবরোহ অনুমান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vesRossyFusionManF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38600" y="2286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আরোহ  অনুমান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অনুমানের প্রকারভেদ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1600200"/>
            <a:ext cx="2362200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অনুমান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114800" y="28194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3200400"/>
            <a:ext cx="419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020094" y="3466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6211094" y="3466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95400" y="37338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অবরোহ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0" y="3733800"/>
            <a:ext cx="2057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আরোহ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020094" y="4609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211094" y="4609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19400" y="5105400"/>
            <a:ext cx="15240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অমাধ্যম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5105400"/>
            <a:ext cx="16764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24400" y="5105400"/>
            <a:ext cx="16002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086600" y="5105400"/>
            <a:ext cx="17526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অপ্রকৃত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09600" y="48768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53000" y="4876800"/>
            <a:ext cx="3505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960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0012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48394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8344694" y="49903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  <a:solidFill>
            <a:schemeClr val="accent3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epositphotos_2432109-Going-to-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724400" cy="6096000"/>
          </a:xfrm>
          <a:prstGeom prst="rect">
            <a:avLst/>
          </a:prstGeom>
        </p:spPr>
      </p:pic>
      <p:pic>
        <p:nvPicPr>
          <p:cNvPr id="6" name="Picture 5" descr="eve tea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731520"/>
            <a:ext cx="4267200" cy="5974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দুইটা দেখে তোমরা কী অনুমান করছো  তা খাতায় লিখ?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just"/>
            <a:r>
              <a:rPr lang="bn-BD" sz="7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অনুমান কি বল?</a:t>
            </a:r>
          </a:p>
          <a:p>
            <a:pPr algn="just"/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অনুমান কত প্রকার ?</a:t>
            </a:r>
          </a:p>
          <a:p>
            <a:pPr algn="just"/>
            <a:r>
              <a:rPr lang="bn-BD" sz="1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epositphotos_6554886-School-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4876800" cy="4876800"/>
          </a:xfrm>
          <a:prstGeom prst="rect">
            <a:avLst/>
          </a:prstGeom>
        </p:spPr>
      </p:pic>
      <p:pic>
        <p:nvPicPr>
          <p:cNvPr id="5" name="Picture 4" descr="fish 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905000"/>
            <a:ext cx="428625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724400"/>
            <a:ext cx="304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কী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</a:p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অবরোহ/ আরোহ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7244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কী অনুমান</a:t>
            </a:r>
          </a:p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অবরোহ/ আরোহ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84582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দৈনন্দিন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 আমরা কি কি অনুমান করি তার একটা তালিকা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4ca13e5dc348eebd0c634dcb4030a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5" y="0"/>
            <a:ext cx="912878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4267201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143000"/>
            <a:ext cx="7772400" cy="4572000"/>
          </a:xfrm>
          <a:prstGeom prst="round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ফেরদৌস বেগম 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(প্রভাষক)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বাজিতপুর ডিগ্রী কলেজ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বাজিতপুর, কিশোরগঞ্জ ।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 ডি নং ১৬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5638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 পরিচিতি</a:t>
            </a:r>
            <a:endParaRPr lang="en-US" sz="7200" b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81200"/>
            <a:ext cx="7086600" cy="378565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যুক্তিবিদ্যা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অবরোহ  যুক্তিবিদ্যা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একাদশ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৬০ মিনিট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4800" smtClean="0">
                <a:latin typeface="NikoshBAN" pitchFamily="2" charset="0"/>
                <a:cs typeface="NikoshBAN" pitchFamily="2" charset="0"/>
              </a:rPr>
              <a:t>/০৬/১৩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stle_on_the_hill_14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6019800"/>
            <a:ext cx="594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ছবিটা দেখে আমাদের কী মনে হ্য়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l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6088559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ছবি দেখে আমাদের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 হয়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051209"/>
            <a:ext cx="6553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অনুমান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8305800" cy="51706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অনুমান কি তা বলতে পারবে।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অনুমানের বিভিন্ন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 করতে পারবে।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 অনুমানের প্রকারভেদ গুলো ব্যাখ্যা করতে পারবে।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বাস্তব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জীবনে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অনুমান কি কাজে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লাগে তা বিশ্লেষণ করতে পারবে ।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71628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r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পাহাড়ের ওপারে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 যাচ্ছে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1911_565397390152210_13482640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32" y="152400"/>
            <a:ext cx="7065168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172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অনুমানের প্রকারভেদ</vt:lpstr>
      <vt:lpstr>দলীয় কাজ</vt:lpstr>
      <vt:lpstr>মূল্যায়ন</vt:lpstr>
      <vt:lpstr>বাড়ীর কাজ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JSC</cp:lastModifiedBy>
  <cp:revision>174</cp:revision>
  <dcterms:created xsi:type="dcterms:W3CDTF">2006-08-16T00:00:00Z</dcterms:created>
  <dcterms:modified xsi:type="dcterms:W3CDTF">2013-06-21T04:52:51Z</dcterms:modified>
</cp:coreProperties>
</file>